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7" r:id="rId82"/>
    <p:sldId id="338" r:id="rId83"/>
    <p:sldId id="336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2A6D-A240-4561-B0AE-FD875F75D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02EF7-D82B-493F-BE70-9E69994AD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FAC83-C9EA-4099-9399-161961776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82CA1-2A2D-4545-BFDA-E0B683C70166}" type="datetimeFigureOut">
              <a:rPr lang="en-IN" smtClean="0"/>
              <a:t>28-07-2018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A8941-1D6B-4F11-90AE-0924816E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0ECE9-5D6B-412E-B440-519F392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CB9A-FD70-4CA4-8E1E-FA939C21E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890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33D2-A998-4E64-957D-41078E53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B4395-2D16-4BA2-9413-08B99885C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2762D-7DAB-46DA-9D1F-CEDD2C511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82CA1-2A2D-4545-BFDA-E0B683C70166}" type="datetimeFigureOut">
              <a:rPr lang="en-IN" smtClean="0"/>
              <a:t>28-07-2018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1AB7B-45CC-4429-9869-37A7E3DC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CCF82-B7CC-49B8-B5D8-0C9B69CE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CB9A-FD70-4CA4-8E1E-FA939C21E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592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E9AB9-C6B5-49EB-9B4D-DFF9E446F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A27CAB-1A4E-421C-99C3-A3BD86ED3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526A2-E120-4ED5-8E6D-3456FC173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82CA1-2A2D-4545-BFDA-E0B683C70166}" type="datetimeFigureOut">
              <a:rPr lang="en-IN" smtClean="0"/>
              <a:t>28-07-2018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4B9F4-CB60-4763-AA12-76495A5A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A1940-5E67-4B77-84B9-2C7842E22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CB9A-FD70-4CA4-8E1E-FA939C21E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342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FD89-F9A6-4C3C-B273-95E45455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D8804-6A88-481E-A68A-C9A9CFAA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6570C-920A-4509-915E-D416EF78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82CA1-2A2D-4545-BFDA-E0B683C70166}" type="datetimeFigureOut">
              <a:rPr lang="en-IN" smtClean="0"/>
              <a:t>28-07-2018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70E66-7A91-4569-8C1A-898A7EDB8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5A319-461C-455A-8E40-937737149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CB9A-FD70-4CA4-8E1E-FA939C21E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792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39346-1CB1-407E-A020-CE9AFE94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F414C-B3D4-4655-A119-F566065C3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433B2-19A3-428A-A813-985542992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82CA1-2A2D-4545-BFDA-E0B683C70166}" type="datetimeFigureOut">
              <a:rPr lang="en-IN" smtClean="0"/>
              <a:t>28-07-2018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B6341-6937-4707-9FCF-AF5F73CD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DFACC-CAA8-444D-AF08-13811BF57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CB9A-FD70-4CA4-8E1E-FA939C21E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705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79E2-855D-4E46-9BF4-C42C4B27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A61F4-570A-4073-972D-7AECA39B94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9227B-FC4C-4DB1-A296-6D1054240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0A397-57D4-413C-B4F5-D287EDAE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82CA1-2A2D-4545-BFDA-E0B683C70166}" type="datetimeFigureOut">
              <a:rPr lang="en-IN" smtClean="0"/>
              <a:t>28-07-2018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52C83-598F-4972-9231-E8106CB21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2196F-F969-41C9-B6D2-72243539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CB9A-FD70-4CA4-8E1E-FA939C21E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3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8F060-6E36-47AD-BD66-0ABC9C8E5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6DEFA-C787-40AB-8200-BFB2D98B4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8F839-5D2F-4B0E-907A-84BE943AC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7988B-644C-40FE-AD5F-79F10CFBB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F85986-6419-4058-BCB6-84FF51BFC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C77E0-AFD5-48F4-AFA9-D098733F4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82CA1-2A2D-4545-BFDA-E0B683C70166}" type="datetimeFigureOut">
              <a:rPr lang="en-IN" smtClean="0"/>
              <a:t>28-07-2018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0A4210-2B01-4480-B1E1-B73BD5E5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893E2-8BE5-4B83-B83C-2AB67C02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CB9A-FD70-4CA4-8E1E-FA939C21E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752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04246-9E3F-440A-922D-2DE3FD1A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3FA9B0-93C5-4DB2-820D-D3650D66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82CA1-2A2D-4545-BFDA-E0B683C70166}" type="datetimeFigureOut">
              <a:rPr lang="en-IN" smtClean="0"/>
              <a:t>28-07-2018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D27F1-C9C8-44DA-BE9D-533668B95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2F382-7AF5-4160-B036-1E162AE1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CB9A-FD70-4CA4-8E1E-FA939C21E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030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CB9A91-6BEC-4E75-8B7A-9739A2807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82CA1-2A2D-4545-BFDA-E0B683C70166}" type="datetimeFigureOut">
              <a:rPr lang="en-IN" smtClean="0"/>
              <a:t>28-07-2018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1FF41E-3B89-485F-84FB-ECE45F851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04F2F-020C-4246-9C22-653DC7F66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CB9A-FD70-4CA4-8E1E-FA939C21E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559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7299-4C6A-44EA-B95B-53697231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CA7BB-7F71-4612-BD44-4C7783C51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5BCD2-6F08-4A15-9CAF-0BCCB4688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D2BE3-1475-4BC6-AA46-52D3FD2D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82CA1-2A2D-4545-BFDA-E0B683C70166}" type="datetimeFigureOut">
              <a:rPr lang="en-IN" smtClean="0"/>
              <a:t>28-07-2018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6A91E-4F44-4FE7-8463-C76FFA2BB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970B9-F4B5-4D5D-88EC-C7E22F38B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CB9A-FD70-4CA4-8E1E-FA939C21E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13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D785-0155-45C7-9F1E-06F091A42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0C770F-D1E7-48A8-920D-114A03D53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F7B2A-139E-48B0-B4D0-D49D5C8DF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49131-23CE-48FC-AE18-AA836B450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82CA1-2A2D-4545-BFDA-E0B683C70166}" type="datetimeFigureOut">
              <a:rPr lang="en-IN" smtClean="0"/>
              <a:t>28-07-2018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CA91C-D487-43E2-A37C-702B63FED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77741-D681-4CB9-BF2A-ACB97236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CB9A-FD70-4CA4-8E1E-FA939C21E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0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B40BE0-F3A9-43EE-A8F2-B83C0C82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A6924-8BF1-4DBE-A568-4B4FEBCDF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5F6C1-6DE7-446C-BEA4-F7C10623F1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82CA1-2A2D-4545-BFDA-E0B683C70166}" type="datetimeFigureOut">
              <a:rPr lang="en-IN" smtClean="0"/>
              <a:t>28-07-2018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E8D2F-9D68-410A-B38A-BD5F38F72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58A75-0678-409D-B09E-28F65962D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8CB9A-FD70-4CA4-8E1E-FA939C21E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710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6A401-8EB7-4F9C-A1C6-BA90BDDD7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09" y="3184493"/>
            <a:ext cx="4962525" cy="354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6064F-C6A9-4127-9448-F4E75C77A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662" y="845368"/>
            <a:ext cx="58007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12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0F08F-8BF6-4B1F-8406-FF763D52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661987"/>
            <a:ext cx="93440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81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4614C2-6FC2-4B66-8FA9-5F4F3202F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666750"/>
            <a:ext cx="93821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360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092112-9C35-4633-8B56-B5A632E7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614362"/>
            <a:ext cx="89820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941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D7B8D8-24D4-4F97-84D4-5A7F22309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842962"/>
            <a:ext cx="90392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338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061A5-C885-498B-9890-65C56A21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981075"/>
            <a:ext cx="90582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16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7A65F9-2E3D-45F4-B3D5-5C9F661DE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676275"/>
            <a:ext cx="93535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386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C1357D-39BB-42D3-9329-77318E279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685800"/>
            <a:ext cx="89820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374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738745-3A39-4866-A249-98DC202F1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347662"/>
            <a:ext cx="949642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886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FD0C75-7B57-4ED8-BF48-83B64F23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857250"/>
            <a:ext cx="9067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286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1767AA-A01A-4973-A07D-9D28BB48D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433387"/>
            <a:ext cx="886777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323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2013AF-6B79-49B8-907B-CBF214807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533525"/>
            <a:ext cx="86106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21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059883-EF63-466E-99D9-CECFA4D42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4" y="210384"/>
            <a:ext cx="92297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444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8BAD1-7362-45DD-9114-F406FF683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604837"/>
            <a:ext cx="117443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53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DC2855-8DA3-48BB-A3FE-72D6FE76A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300037"/>
            <a:ext cx="1192530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271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EA6DFB-0422-4586-9F3A-292FE104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585787"/>
            <a:ext cx="1183957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739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228600-15E5-4134-A568-D5474BF09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404812"/>
            <a:ext cx="1183957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018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D271D-9214-4F7A-8585-67F60B371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366712"/>
            <a:ext cx="1120140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853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8110E0-FC4B-4431-8639-B19CBC8DF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2" y="1966912"/>
            <a:ext cx="60864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331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DA0CA5-7384-43BF-B907-BE1D6374C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276350"/>
            <a:ext cx="78390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472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E56FE3-4E79-45C7-ADE6-BFDE69FB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1776412"/>
            <a:ext cx="76866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625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776BD9-CABD-424B-B91E-D0A3C0351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123950"/>
            <a:ext cx="81057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543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3813A9-4642-41A9-AC04-BB6EDCCE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1281112"/>
            <a:ext cx="90868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91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23E749-8001-4C7F-94D5-0B0A0F0F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9" y="107279"/>
            <a:ext cx="8934450" cy="3419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BF591A-ED4C-4193-9A41-D7AF5F9BD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1" y="3780148"/>
            <a:ext cx="8772525" cy="28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842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AC298F-A9B2-4941-ADA6-CD744A892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776287"/>
            <a:ext cx="85153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945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C11D9C-DEA6-4D27-BA3F-CC6C6ADB0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519112"/>
            <a:ext cx="913447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344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1CC151-9565-44B7-9A2D-CDBF082D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585787"/>
            <a:ext cx="822007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887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32572D-A187-4C5A-99E3-09008F3DC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762000"/>
            <a:ext cx="77628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618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23A679-AD18-4693-BCB2-37380597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657225"/>
            <a:ext cx="83343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509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8B77CE-725E-4E8E-A8D3-C004C0F05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461962"/>
            <a:ext cx="84201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1505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CBE11B-4C5B-40E2-8F61-EA6CA0885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17" y="180139"/>
            <a:ext cx="5972175" cy="2085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945673-A0DE-4468-9F4C-15233AAE7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716" y="3144087"/>
            <a:ext cx="78771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473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56A236-4D7C-4DD8-82E4-6402E407C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200150"/>
            <a:ext cx="88963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062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E8F7AF-2191-4E47-A788-66A45276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1385887"/>
            <a:ext cx="94964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713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3BBB85-0144-4A74-9C80-5131A6F96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690562"/>
            <a:ext cx="89820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9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F5B84-7550-4D96-9BCB-7864884E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63" y="936690"/>
            <a:ext cx="87820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3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DAC9C6-4E20-4097-B40F-D8A41CAA0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009650"/>
            <a:ext cx="92392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360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81A809-99B7-4CB2-8EDD-66CCF13E7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07" y="913958"/>
            <a:ext cx="74580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080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D5A18-83E4-4545-A812-278F91769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390650"/>
            <a:ext cx="93916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488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638C35-8F67-4354-9B3C-A73A0A44D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92" y="240777"/>
            <a:ext cx="92583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464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2F5E41-5305-470A-8E4D-F876BF2DC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96" y="338678"/>
            <a:ext cx="91535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1203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EDBA27-2DD5-4423-98FC-A931330B6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523875"/>
            <a:ext cx="96488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658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EE17F-111F-4AE3-8BB9-00CDB37B9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276350"/>
            <a:ext cx="90201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280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B27CA7-901F-416A-B62B-14C0173C5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48" y="128244"/>
            <a:ext cx="9239250" cy="29543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0C0708-F54C-4C32-80A9-FA8C6FC0D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76" y="3082565"/>
            <a:ext cx="9220200" cy="33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3625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DDB0F2-3D75-4473-BFA0-5C78FB527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00150"/>
            <a:ext cx="89154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495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70E3DD-471E-4C3D-AFBD-E62AEC285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604837"/>
            <a:ext cx="94583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9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0267DF-8160-4FDA-9D3B-5016E8117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630" y="305045"/>
            <a:ext cx="87344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662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4BE2D9-043C-473F-958A-89C1A2BD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771525"/>
            <a:ext cx="92678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8533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0F6F13-8EAC-4CB4-A01F-1BCA0711A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304925"/>
            <a:ext cx="90011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690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B6C94D-00AE-4612-B181-2147FD75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214437"/>
            <a:ext cx="92583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151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EC9432-C23B-4CC7-AA9C-FD1E25CAD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247900"/>
            <a:ext cx="6019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62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A428FF-77D2-4F6C-9C22-DD67E93C1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538287"/>
            <a:ext cx="76390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662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F93260-238B-41B2-84AC-44CD2982F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100137"/>
            <a:ext cx="92868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327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E8CFC1-E69C-4CE5-9308-7E6B9DBDA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462087"/>
            <a:ext cx="90297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3737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369C1E-9EDC-47E5-805B-4B446DC72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187" y="2095500"/>
            <a:ext cx="61436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806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B908B-6C7C-4AB0-8205-C7E6B3E6A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281112"/>
            <a:ext cx="91821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5420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E6B522-8BCA-4F3D-A0E9-7E0DDFAB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514475"/>
            <a:ext cx="78105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89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4BC10D-EA89-4D3A-84F4-E40F19E76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428625"/>
            <a:ext cx="88487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4253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14819B-55C9-4603-84ED-EF8DBAD8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76375"/>
            <a:ext cx="118872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9531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8DB31B-3F0D-4A53-84DC-057C429DF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257300"/>
            <a:ext cx="93345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1020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FB4BB4-2532-4F8E-8FB3-41031EC6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319212"/>
            <a:ext cx="94011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3640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FAEBA3-5DCE-464A-BABF-215A440B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438150"/>
            <a:ext cx="966787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723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02B5B-4DFD-4618-BD39-6C5E5DA5C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1" y="269596"/>
            <a:ext cx="98679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8587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77F944-153E-4729-95DC-98DA7534C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32859"/>
            <a:ext cx="88868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0628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514527-23D3-4552-8B4D-C085E150E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776287"/>
            <a:ext cx="83629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0699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EE79CD-DB22-48EE-BDA4-D9D129410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5" y="123825"/>
            <a:ext cx="110775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1470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D29699-FC40-4844-AEC7-A5A631FC9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604837"/>
            <a:ext cx="102584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7420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83907D-BAD4-410A-894B-085B9F95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452437"/>
            <a:ext cx="103251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63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39E27C-3CD1-4BE3-B909-181986EB0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67" y="0"/>
            <a:ext cx="88677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3833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6A6E1D-BD4F-4901-B272-F9C13D8C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99" y="421113"/>
            <a:ext cx="111633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6509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B0809B-0AA4-46E6-809E-1587FAB21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77" y="323751"/>
            <a:ext cx="90011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884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42659B-3268-4E05-8660-60B56BAA1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481137"/>
            <a:ext cx="83534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6372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868A71-9558-4DC0-AB99-2DF9EB0D6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038225"/>
            <a:ext cx="82581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96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053B36-1715-472C-8C48-E9C625553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09" y="87835"/>
            <a:ext cx="85629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68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1CAD0B-9414-45D2-BAA6-42EFD4D10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65"/>
            <a:ext cx="90392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36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257684-2693-4C06-A9D4-BD40E53DA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07" y="0"/>
            <a:ext cx="81248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64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460744-4630-43DA-92CA-13868F570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9" y="85823"/>
            <a:ext cx="8048625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692A45-E833-4CD4-9F07-467457E4FE2E}"/>
              </a:ext>
            </a:extLst>
          </p:cNvPr>
          <p:cNvSpPr txBox="1"/>
          <p:nvPr/>
        </p:nvSpPr>
        <p:spPr>
          <a:xfrm>
            <a:off x="904974" y="5147035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IDE</a:t>
            </a:r>
            <a:endParaRPr lang="en-IN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F63CC-8DA8-4E6A-A9C2-F464ABCF7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85823"/>
            <a:ext cx="43053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25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4CDB0A-CA9B-4ABD-A637-33C8DAA51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592" y="1057275"/>
            <a:ext cx="57054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33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BB56A1-15E6-4B2F-8DE7-A540429E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327" y="500210"/>
            <a:ext cx="51625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41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24A55B-4E09-4F9D-B2BF-0744CA57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0" y="0"/>
            <a:ext cx="93249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81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156A3B-816E-467F-8B73-37413E052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56" y="102958"/>
            <a:ext cx="91059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59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01B9DD-FD85-4568-863D-57D3C135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6" y="125494"/>
            <a:ext cx="82962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29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E4BBBF-17EC-4440-854B-9732CD5DB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962"/>
            <a:ext cx="84391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13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8B7C57-62F7-45FE-8680-073D1292A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98" y="120535"/>
            <a:ext cx="83248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22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305BD4-B5E2-4014-82CA-9C8B2CCBC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68" y="0"/>
            <a:ext cx="78390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40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CCBE50-F98D-425B-B3D5-C9643ADBE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35" y="0"/>
            <a:ext cx="81153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70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1CF10C-2A9D-4CC6-AED7-BEB4FFD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5" y="2109787"/>
            <a:ext cx="55816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5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423840-5997-4E0B-A053-9E879649A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80" y="173561"/>
            <a:ext cx="77152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23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47026F-25AB-4D92-A35A-2DC8E537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65" y="435695"/>
            <a:ext cx="7467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45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E73B7B-AD58-427E-B2AA-DD91A8DD3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03" y="165410"/>
            <a:ext cx="80105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41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4C9776-4EF9-4B1F-B5A5-2737714A2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00" y="325618"/>
            <a:ext cx="920115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17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685AEF-64D9-4333-AEA5-09E75F13F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099" y="845466"/>
            <a:ext cx="54959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27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2D1CF0-1340-4BC7-AE80-488433898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28" y="167522"/>
            <a:ext cx="96774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54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BE3CFA-BF3D-44E3-9576-FEDF4002F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06" y="219025"/>
            <a:ext cx="8877300" cy="2986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417ECB-C1F3-47DE-A91B-2363376AC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05" y="3535052"/>
            <a:ext cx="8877299" cy="27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0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F08036-01A6-4B97-9247-3186CDC66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67" y="349626"/>
            <a:ext cx="893445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1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92E38A-61A7-42A2-87CE-3A2B86A81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000125"/>
            <a:ext cx="105918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18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E26762-6602-47C8-B8C6-2477952E9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1833562"/>
            <a:ext cx="59817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9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612594-AD41-4F8B-9A0A-6634D39C1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62" y="1100137"/>
            <a:ext cx="60102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45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B7CF83-3756-4D3B-9B33-F6E59B15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09" y="80619"/>
            <a:ext cx="770572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74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3AA302-27A8-4307-B61C-D1BC1957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461962"/>
            <a:ext cx="79914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36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19BD-54B0-4B61-B36D-0CCF2E42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3" y="0"/>
            <a:ext cx="79533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FDDB2-FB98-412E-9914-D0AFD98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71" y="286732"/>
            <a:ext cx="83439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99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6CDDC-A0B3-4442-8B0A-B7ADC37B9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0" y="172923"/>
            <a:ext cx="768667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0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8B7E3D-51D5-414C-9BD2-3F26A0EAA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2057400"/>
            <a:ext cx="56864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D38D97-96FC-4DB2-8705-FE4F851F0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976312"/>
            <a:ext cx="91821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82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DEE731-B6C3-46B9-B081-7F8177AE0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847725"/>
            <a:ext cx="75057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58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ECA7E-701B-44D6-BC03-12893922C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471487"/>
            <a:ext cx="92106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68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130673-72C6-475C-A789-D15122D68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309562"/>
            <a:ext cx="909637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36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A5BCBA-F390-4617-8583-38B16FE07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728662"/>
            <a:ext cx="88868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07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1D58AB-A977-4009-82F1-E9C70DB77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6" y="0"/>
            <a:ext cx="7734300" cy="34480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6008D0-179C-4765-9C66-36833BEE5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57" y="3429000"/>
            <a:ext cx="7065194" cy="342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2660F6-DF6A-44BE-A005-7D2C9671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752475"/>
            <a:ext cx="89154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81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F92DD4-9F91-461F-99D8-496166284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1085850"/>
            <a:ext cx="91535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23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9E1C24-F310-40F0-97CD-291825257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1209675"/>
            <a:ext cx="93059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196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C2432-5F5E-415B-955F-180CD6C9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404812"/>
            <a:ext cx="90011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508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BDD387-1AA8-4FCB-B2C2-639E26E3B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590550"/>
            <a:ext cx="109632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36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75043B-0D84-4681-9640-6A4418DBF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62" y="2085975"/>
            <a:ext cx="57816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10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CBE2DA-244E-4112-ABA7-C47D009F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014412"/>
            <a:ext cx="100393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20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CAA9D-A809-4253-8715-E80D045BD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647700"/>
            <a:ext cx="101441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43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C32BFA-D51F-4E41-9149-920145602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68" y="229827"/>
            <a:ext cx="98583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219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109576-E0BB-4752-9A74-E0E4B678E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752475"/>
            <a:ext cx="75057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81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9B16C9-2138-47D3-BB2D-F529D4A80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6" y="228600"/>
            <a:ext cx="78390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68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09A698-3BF8-4F06-B56A-2F0437E25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319087"/>
            <a:ext cx="117443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82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19240B-6AA4-4667-8B82-14CDA39E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461962"/>
            <a:ext cx="118110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075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617BFC-E04B-4ECF-8701-114958ED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76734" cy="2875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751971-782B-44AD-93ED-697C72D4C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5175"/>
            <a:ext cx="8953500" cy="294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495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74448F-2AB9-41FA-A103-065BF1762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50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680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11B42-4B64-4C5A-9A13-5BFDC6236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242887"/>
            <a:ext cx="988695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579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A88DC-9BB4-41BE-A71A-AE8F2E95E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54" y="231546"/>
            <a:ext cx="70199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000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9D5A0B-523F-489F-9DEC-A392E77A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61950"/>
            <a:ext cx="117348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727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778EF-F686-474C-A0A7-561C603D1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61" y="153774"/>
            <a:ext cx="8628816" cy="465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383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60A98B-C9C2-4F7F-9D02-47A8DD6D6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42" y="1"/>
            <a:ext cx="4924279" cy="29516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7B19BD-4E6B-4BF7-A0C5-24629C980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42" y="3063711"/>
            <a:ext cx="11896725" cy="35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888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A476F8-0122-4F5F-967D-376330B7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824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43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EC9B65-9AF6-4A86-91AF-EE3A9E23A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1766887"/>
            <a:ext cx="55435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093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E8DC15-3F98-4777-857E-4BD3A7440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09725"/>
            <a:ext cx="120396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286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E7B32A-DDA5-4C3A-A768-23BBC62FC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6" y="278827"/>
            <a:ext cx="11820525" cy="3057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AC5315-24AD-4B29-BB5D-D12E1879D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3429000"/>
            <a:ext cx="11839575" cy="32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819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8C1DB-ABB8-4E5F-9A89-42EF2E963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247650"/>
            <a:ext cx="11839575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455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7E2462-7DE1-4F08-BB61-CF2F2D247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7" y="0"/>
            <a:ext cx="11725275" cy="3139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14E487-60C7-4803-A275-2293CBF14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" y="3139126"/>
            <a:ext cx="11668125" cy="3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438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6C99F0-2C69-4BBB-A318-33C34B7D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804862"/>
            <a:ext cx="120300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31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635E77-6E74-4113-AFCE-1C1634B7F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43022"/>
            <a:ext cx="11820525" cy="31939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DF200D-2C8E-4E90-9516-B39029193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8" y="3429000"/>
            <a:ext cx="11934825" cy="319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637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264377-E09A-4078-86DB-9013D8EF8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19137"/>
            <a:ext cx="117348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84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7D4B60-DA08-407D-AB25-D8F33358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500062"/>
            <a:ext cx="1167765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084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BFBCFA-BC2C-4FB0-896F-9C784C53B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36824"/>
            <a:ext cx="5943600" cy="5324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32893E-91A6-4DCF-B816-87C66B9A7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166" y="890587"/>
            <a:ext cx="5943599" cy="43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12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0BE1C3-9E2B-4EDD-B5F8-D81ECA2F1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5" y="278434"/>
            <a:ext cx="7162800" cy="29902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B36CB-07CE-4D2B-9377-3A0EC807E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9" y="3429000"/>
            <a:ext cx="814637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39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7B835D-3C4D-4A31-9D18-7C399127D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32"/>
            <a:ext cx="923925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999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E415B3-567B-41F5-B2C1-01015636D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942975"/>
            <a:ext cx="100965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242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C0D168-EA61-4AC7-AB55-071CE7D18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2852737"/>
            <a:ext cx="78962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30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218D5E-B143-40C5-B110-03977D91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785812"/>
            <a:ext cx="98393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717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7FE22F-3D0E-4328-8805-50BF6378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914400"/>
            <a:ext cx="116681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355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27E15-9998-4B30-9BBC-4329E7B33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1323975"/>
            <a:ext cx="120491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014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86CDA3-5B23-4F73-82EB-104D673B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252412"/>
            <a:ext cx="119729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11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BAA9FA-3963-4DC4-BD00-10C8B3F59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604837"/>
            <a:ext cx="120586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505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A2BFC-3C03-4208-80E4-42C3B3488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709612"/>
            <a:ext cx="116109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662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D4D3C2-F566-4C76-965D-CF95D2EE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614362"/>
            <a:ext cx="114776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570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8833F-6937-4B47-8398-580FA1AE8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12" y="2166937"/>
            <a:ext cx="61245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8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F38A6-C9D4-4050-A161-1FADBBC38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450"/>
            <a:ext cx="6485641" cy="5753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6F4F57-FAD0-4733-9CD2-845A6C73A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165" y="1107944"/>
            <a:ext cx="5043339" cy="5267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C041F3-73ED-4A8C-8711-3AF8BA0790B1}"/>
              </a:ext>
            </a:extLst>
          </p:cNvPr>
          <p:cNvSpPr txBox="1"/>
          <p:nvPr/>
        </p:nvSpPr>
        <p:spPr>
          <a:xfrm>
            <a:off x="6862713" y="461613"/>
            <a:ext cx="1784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Solution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4630004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9291D3-FD2D-4A9F-ABE7-B1EC1F99F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757237"/>
            <a:ext cx="76200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884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9AFFD-D222-4369-ADCC-FDEBC2352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9" y="194821"/>
            <a:ext cx="574357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724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9BE26F-CFA0-4C76-BABF-9E16B0257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14400"/>
            <a:ext cx="118395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721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6CFB42-D0F2-48B2-826A-BFC6050E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947737"/>
            <a:ext cx="119348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653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0DDDAA-E342-4A57-870C-47EFC9AF1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900112"/>
            <a:ext cx="120015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83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FF0FCC-782F-4EE0-8451-5E7D66C81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862012"/>
            <a:ext cx="112966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848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D4CE58-7458-4029-AEF7-36FDE98DC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428625"/>
            <a:ext cx="105537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749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26DED5-D859-4ED6-AA01-3E9BD0C3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33" y="204099"/>
            <a:ext cx="5724525" cy="2924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490F1-6AFE-494E-908E-8418B9B48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3" y="2978869"/>
            <a:ext cx="6252759" cy="356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310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8EADB1-7C11-4ED7-A333-1C3B4086B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657225"/>
            <a:ext cx="84772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179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0F5F7E-FD64-4254-94C2-17A9B8D11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01500" cy="3486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825C13-F332-4737-A692-C7859F1CE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02" y="3685732"/>
            <a:ext cx="84105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7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2</Words>
  <Application>Microsoft Office PowerPoint</Application>
  <PresentationFormat>Widescreen</PresentationFormat>
  <Paragraphs>2</Paragraphs>
  <Slides>163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163</vt:i4>
      </vt:variant>
    </vt:vector>
  </HeadingPairs>
  <TitlesOfParts>
    <vt:vector size="16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Adharsh Rajaram</dc:creator>
  <cp:lastModifiedBy>Adharsh Rajaram</cp:lastModifiedBy>
  <cp:revision>74</cp:revision>
  <dcterms:created xsi:type="dcterms:W3CDTF">2018-07-27T20:12:48Z</dcterms:created>
  <dcterms:modified xsi:type="dcterms:W3CDTF">2018-07-28T02:49:16Z</dcterms:modified>
</cp:coreProperties>
</file>